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11" autoAdjust="0"/>
    <p:restoredTop sz="94660"/>
  </p:normalViewPr>
  <p:slideViewPr>
    <p:cSldViewPr snapToGrid="0">
      <p:cViewPr varScale="1">
        <p:scale>
          <a:sx n="85" d="100"/>
          <a:sy n="85" d="100"/>
        </p:scale>
        <p:origin x="114" y="5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36200CB-032C-41B4-B799-8669B68A3B87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D09F8F-51E6-4D86-A334-FEE270D48E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94735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9D09F8F-51E6-4D86-A334-FEE270D48EA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24297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0E2AE24-55A3-75EC-256A-3CAE80AA246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545DB760-669F-1907-E31D-8148F39206C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F47430F-7DE0-F24D-E65A-085E6EDDD3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3CD2A7-83DA-07F4-FB17-3345886B58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331EC2B-F8E7-616F-0A79-0ED6F566BB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55808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E642ADA-FCB8-8CD0-B774-22A2DF904C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D2F4F7-D048-3F1C-E4DF-64E1131BB0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F2C3F01-98B0-26F6-38DB-4EF23186AA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6117DB8-3E97-B477-93B2-FEE6376C3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37CBC6-8C2E-F90C-B68A-C78E4E71FF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5600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88F3A9B-FE4D-BA2B-9F51-F41B7A50846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11B7BE4-AAF1-C657-E0EB-F6CCC76F51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A9D5DDB-3924-8B04-3EB4-A2D22AEE15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9B186F3-2907-2E2F-979F-E73AD95E2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921318A-6205-1E0C-0E3D-49E596E70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3041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B2A143D-7985-B320-425E-DA7AEC62BF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9BB7116-2975-558D-37D8-E371018952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89F6003-5C32-1712-E402-DFF88F2E61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C3BAEE2-6937-FD98-D98A-3E2B84D83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CA3F45F-37D5-174A-F0E2-919A53CB1C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53742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EDEF581-E87D-8454-9E8E-5971202448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CF189CD-F574-9407-FF56-774AF0D8DF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533F7AB-DB08-7181-2B32-B1F8560979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A3F0A2F-1435-4D0C-7ACC-FA1608A8FE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E3F8738-6332-D0FE-4BDD-2E73A7429B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7628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EE565A-BFB0-6B00-1357-575BB75AAA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A90BFF-9EBC-BA5A-04BB-B03CA57CF9E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E2292A7-D188-5C3A-647E-AC2CF3E3FB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225F3E0-195F-BD68-25BE-6CA9B8480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E12A3D9-3927-FD1D-83F0-ADE87A13F3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80164DC-7B2E-4958-FE41-47A7178F36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33032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DE0E86B-EF3A-0173-5E97-0A5757111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E412030-1967-F1C5-56E9-ADA8860D0D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13C50D8-8C17-C2CC-0A36-DEEED1B51F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C9F551E9-EFF2-3E48-0633-9CBD1FAEC19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79805D25-16AF-9B17-4B94-6E409F79CDF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691312A-1703-D529-7D40-646FC1D832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3D0C9629-568E-62A8-7649-2035C3AC95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E7C94D2C-F799-831F-5BC1-A4A4547F60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36564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502D00-10FC-89A2-EEAA-33EC0ED19A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610B29D3-2F75-1414-FC69-6E90B6EEA5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E84BF39-FD87-76EF-B108-8570877BF6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9F39324-0589-DEB0-9E02-7587E98D8D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78329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CB5F9EA-CF9B-B346-E417-2810AAA18D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89616C2-E1FA-AF2C-43F4-085B889843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6D33F25-8138-4785-C2CA-EBEBB23E9E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21202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7D78783-A1C3-02D2-52DC-BA91BAA791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4B348D-16B6-86E6-B917-85195D1B850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344ED16-2155-4899-8308-AB6412BAB64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4FBB493-26F0-C292-1690-9C2F1072E3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9C85065-8D75-B028-1EEA-A2EDE75609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D500FE4-4B10-B760-B3D9-042120787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27390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2DF801-ABD4-CF59-2AA0-B3FC060104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245622A-DEC9-BC6D-D598-24BE69ECD4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E44ED28-F924-F7B9-E76B-31759DB6B4A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4176FB0-F31C-4F07-3A10-6871239819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E06941F-A9FE-B7EA-3E4B-23689ACFFC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148F9A5-F65E-FAEE-1D55-832E088D7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99071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79B08CFA-3E85-03D1-E0A1-40321FD790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7C75499-FF25-A7D9-A43A-BECF1BD1175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3CDC148-379A-10D1-D670-4A91018E56F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AEC0159-B1AF-438D-BF9B-A2A6DF2F3C69}" type="datetimeFigureOut">
              <a:rPr kumimoji="1" lang="ja-JP" altLang="en-US" smtClean="0"/>
              <a:t>2024/10/26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1ED0AD5-8F77-2F41-1D61-A280A25B0BE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591E386-A83C-113F-2D5B-FE67EE477EC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2D463B-C753-4084-8E8C-172ABA004C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2902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8B26662-BCEF-3C21-EFA6-4BD464ACF913}"/>
              </a:ext>
            </a:extLst>
          </p:cNvPr>
          <p:cNvSpPr txBox="1"/>
          <p:nvPr/>
        </p:nvSpPr>
        <p:spPr>
          <a:xfrm>
            <a:off x="6076288" y="237533"/>
            <a:ext cx="1431802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1:</a:t>
            </a:r>
            <a:r>
              <a:rPr lang="ja-JP" altLang="en-US" sz="1100" dirty="0"/>
              <a:t>デートの夜の</a:t>
            </a:r>
            <a:r>
              <a:rPr kumimoji="1" lang="ja-JP" altLang="en-US" sz="1100" dirty="0"/>
              <a:t>電話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BACFB1D-245F-16CA-8923-0CCAD658879A}"/>
              </a:ext>
            </a:extLst>
          </p:cNvPr>
          <p:cNvSpPr txBox="1"/>
          <p:nvPr/>
        </p:nvSpPr>
        <p:spPr>
          <a:xfrm>
            <a:off x="8172308" y="1814993"/>
            <a:ext cx="2568332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3_3:</a:t>
            </a:r>
            <a:r>
              <a:rPr lang="ja-JP" altLang="en-US" sz="1100" dirty="0"/>
              <a:t>お風呂で最初に洗うところを聞く</a:t>
            </a:r>
            <a:endParaRPr kumimoji="1" lang="ja-JP" altLang="en-US" sz="1100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F8F8696-C2B3-D3AE-FC27-B78F62416509}"/>
              </a:ext>
            </a:extLst>
          </p:cNvPr>
          <p:cNvSpPr txBox="1"/>
          <p:nvPr/>
        </p:nvSpPr>
        <p:spPr>
          <a:xfrm>
            <a:off x="1116725" y="1833466"/>
            <a:ext cx="2771913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3_1:</a:t>
            </a:r>
            <a:r>
              <a:rPr lang="ja-JP" altLang="en-US" sz="1100" dirty="0"/>
              <a:t>オナニーでよくいじるところを聞く</a:t>
            </a:r>
            <a:endParaRPr kumimoji="1" lang="ja-JP" altLang="en-US" sz="1100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DCA7C6F-F15A-1A55-C7CE-B8853962C374}"/>
              </a:ext>
            </a:extLst>
          </p:cNvPr>
          <p:cNvSpPr txBox="1"/>
          <p:nvPr/>
        </p:nvSpPr>
        <p:spPr>
          <a:xfrm>
            <a:off x="7564115" y="926164"/>
            <a:ext cx="1439818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2_2:</a:t>
            </a:r>
            <a:r>
              <a:rPr lang="ja-JP" altLang="en-US" sz="1100" dirty="0"/>
              <a:t>３サイズを聞く</a:t>
            </a:r>
            <a:endParaRPr kumimoji="1" lang="ja-JP" altLang="en-US" sz="1100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4CE03F1-A2EC-91F9-1895-3878C1B3EEA8}"/>
              </a:ext>
            </a:extLst>
          </p:cNvPr>
          <p:cNvSpPr txBox="1"/>
          <p:nvPr/>
        </p:nvSpPr>
        <p:spPr>
          <a:xfrm>
            <a:off x="5411965" y="1816048"/>
            <a:ext cx="1721946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3_2:</a:t>
            </a:r>
            <a:r>
              <a:rPr lang="ja-JP" altLang="en-US" sz="1100" dirty="0"/>
              <a:t>今の下着の色を聞く</a:t>
            </a:r>
            <a:endParaRPr kumimoji="1" lang="ja-JP" altLang="en-US" sz="1100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71BEE5D-64D7-9327-8B61-1CAD25D5E0A8}"/>
              </a:ext>
            </a:extLst>
          </p:cNvPr>
          <p:cNvSpPr txBox="1"/>
          <p:nvPr/>
        </p:nvSpPr>
        <p:spPr>
          <a:xfrm>
            <a:off x="5375134" y="2829324"/>
            <a:ext cx="2286203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4_2:</a:t>
            </a:r>
            <a:r>
              <a:rPr lang="ja-JP" altLang="en-US" sz="1100" dirty="0"/>
              <a:t>下着姿になって鏡の前に座る</a:t>
            </a:r>
            <a:endParaRPr kumimoji="1" lang="ja-JP" altLang="en-US" sz="1100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4E3F696-CC53-5E37-381E-970F3C87EE73}"/>
              </a:ext>
            </a:extLst>
          </p:cNvPr>
          <p:cNvSpPr txBox="1"/>
          <p:nvPr/>
        </p:nvSpPr>
        <p:spPr>
          <a:xfrm>
            <a:off x="978458" y="2824848"/>
            <a:ext cx="2850460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4_1:</a:t>
            </a:r>
            <a:r>
              <a:rPr lang="ja-JP" altLang="en-US" sz="1100" dirty="0"/>
              <a:t>下着だけ脱いで制服姿で机の前に座る</a:t>
            </a:r>
            <a:endParaRPr kumimoji="1" lang="ja-JP" altLang="en-US" sz="1100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D6E6850-D0CB-34DF-49C6-5AB46CAB88BC}"/>
              </a:ext>
            </a:extLst>
          </p:cNvPr>
          <p:cNvSpPr txBox="1"/>
          <p:nvPr/>
        </p:nvSpPr>
        <p:spPr>
          <a:xfrm>
            <a:off x="9367915" y="2828432"/>
            <a:ext cx="1863011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4_3:</a:t>
            </a:r>
            <a:r>
              <a:rPr lang="ja-JP" altLang="en-US" sz="1100" dirty="0"/>
              <a:t>全裸になってベッドへ</a:t>
            </a:r>
            <a:endParaRPr kumimoji="1" lang="ja-JP" altLang="en-US" sz="1100" dirty="0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C6A45DA-2876-C48E-C06F-70058E55A155}"/>
              </a:ext>
            </a:extLst>
          </p:cNvPr>
          <p:cNvSpPr txBox="1"/>
          <p:nvPr/>
        </p:nvSpPr>
        <p:spPr>
          <a:xfrm>
            <a:off x="3362084" y="926164"/>
            <a:ext cx="2991525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2_1:</a:t>
            </a:r>
            <a:r>
              <a:rPr lang="ja-JP" altLang="en-US" sz="1100" dirty="0"/>
              <a:t>はじめてエッチな事をした時の事を聞く</a:t>
            </a:r>
            <a:endParaRPr kumimoji="1" lang="ja-JP" altLang="en-US" sz="1100" dirty="0"/>
          </a:p>
        </p:txBody>
      </p:sp>
      <p:cxnSp>
        <p:nvCxnSpPr>
          <p:cNvPr id="40" name="直線矢印コネクタ 39">
            <a:extLst>
              <a:ext uri="{FF2B5EF4-FFF2-40B4-BE49-F238E27FC236}">
                <a16:creationId xmlns:a16="http://schemas.microsoft.com/office/drawing/2014/main" id="{A0A21B49-6554-2C9B-1A67-4A115673AEC8}"/>
              </a:ext>
            </a:extLst>
          </p:cNvPr>
          <p:cNvCxnSpPr>
            <a:cxnSpLocks/>
            <a:stCxn id="4" idx="2"/>
            <a:endCxn id="7" idx="0"/>
          </p:cNvCxnSpPr>
          <p:nvPr/>
        </p:nvCxnSpPr>
        <p:spPr>
          <a:xfrm>
            <a:off x="6792189" y="499143"/>
            <a:ext cx="1491835" cy="427021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直線矢印コネクタ 43">
            <a:extLst>
              <a:ext uri="{FF2B5EF4-FFF2-40B4-BE49-F238E27FC236}">
                <a16:creationId xmlns:a16="http://schemas.microsoft.com/office/drawing/2014/main" id="{174B747A-38A5-F171-F8B0-CDA9B7978385}"/>
              </a:ext>
            </a:extLst>
          </p:cNvPr>
          <p:cNvCxnSpPr>
            <a:cxnSpLocks/>
            <a:stCxn id="4" idx="2"/>
            <a:endCxn id="12" idx="0"/>
          </p:cNvCxnSpPr>
          <p:nvPr/>
        </p:nvCxnSpPr>
        <p:spPr>
          <a:xfrm flipH="1">
            <a:off x="4857847" y="499143"/>
            <a:ext cx="1934342" cy="427021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8" name="直線矢印コネクタ 47">
            <a:extLst>
              <a:ext uri="{FF2B5EF4-FFF2-40B4-BE49-F238E27FC236}">
                <a16:creationId xmlns:a16="http://schemas.microsoft.com/office/drawing/2014/main" id="{F45B36C4-D914-F92C-FD0F-77F2B89AFF1D}"/>
              </a:ext>
            </a:extLst>
          </p:cNvPr>
          <p:cNvCxnSpPr>
            <a:cxnSpLocks/>
            <a:stCxn id="12" idx="2"/>
            <a:endCxn id="6" idx="0"/>
          </p:cNvCxnSpPr>
          <p:nvPr/>
        </p:nvCxnSpPr>
        <p:spPr>
          <a:xfrm flipH="1">
            <a:off x="2502682" y="1187774"/>
            <a:ext cx="2355165" cy="645692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直線矢印コネクタ 52">
            <a:extLst>
              <a:ext uri="{FF2B5EF4-FFF2-40B4-BE49-F238E27FC236}">
                <a16:creationId xmlns:a16="http://schemas.microsoft.com/office/drawing/2014/main" id="{E32D579C-A783-3CD7-EE2D-F916DC932877}"/>
              </a:ext>
            </a:extLst>
          </p:cNvPr>
          <p:cNvCxnSpPr>
            <a:cxnSpLocks/>
            <a:stCxn id="12" idx="2"/>
            <a:endCxn id="8" idx="0"/>
          </p:cNvCxnSpPr>
          <p:nvPr/>
        </p:nvCxnSpPr>
        <p:spPr>
          <a:xfrm>
            <a:off x="4857847" y="1187774"/>
            <a:ext cx="1415091" cy="628274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6" name="直線矢印コネクタ 55">
            <a:extLst>
              <a:ext uri="{FF2B5EF4-FFF2-40B4-BE49-F238E27FC236}">
                <a16:creationId xmlns:a16="http://schemas.microsoft.com/office/drawing/2014/main" id="{26B5F854-93C1-7C3B-F79E-206423375DFA}"/>
              </a:ext>
            </a:extLst>
          </p:cNvPr>
          <p:cNvCxnSpPr>
            <a:cxnSpLocks/>
            <a:stCxn id="7" idx="2"/>
            <a:endCxn id="5" idx="0"/>
          </p:cNvCxnSpPr>
          <p:nvPr/>
        </p:nvCxnSpPr>
        <p:spPr>
          <a:xfrm>
            <a:off x="8284024" y="1187774"/>
            <a:ext cx="1172450" cy="627219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直線矢印コネクタ 58">
            <a:extLst>
              <a:ext uri="{FF2B5EF4-FFF2-40B4-BE49-F238E27FC236}">
                <a16:creationId xmlns:a16="http://schemas.microsoft.com/office/drawing/2014/main" id="{0DE23E55-41AF-BF97-6370-1E88BC2944F6}"/>
              </a:ext>
            </a:extLst>
          </p:cNvPr>
          <p:cNvCxnSpPr>
            <a:cxnSpLocks/>
            <a:stCxn id="7" idx="2"/>
            <a:endCxn id="8" idx="0"/>
          </p:cNvCxnSpPr>
          <p:nvPr/>
        </p:nvCxnSpPr>
        <p:spPr>
          <a:xfrm flipH="1">
            <a:off x="6272938" y="1187774"/>
            <a:ext cx="2011086" cy="628274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直線矢印コネクタ 61">
            <a:extLst>
              <a:ext uri="{FF2B5EF4-FFF2-40B4-BE49-F238E27FC236}">
                <a16:creationId xmlns:a16="http://schemas.microsoft.com/office/drawing/2014/main" id="{6BEF9CC8-6241-8703-5A71-D637F3100B79}"/>
              </a:ext>
            </a:extLst>
          </p:cNvPr>
          <p:cNvCxnSpPr>
            <a:cxnSpLocks/>
            <a:stCxn id="6" idx="2"/>
            <a:endCxn id="10" idx="0"/>
          </p:cNvCxnSpPr>
          <p:nvPr/>
        </p:nvCxnSpPr>
        <p:spPr>
          <a:xfrm flipH="1">
            <a:off x="2403688" y="2095076"/>
            <a:ext cx="98994" cy="729772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3" name="直線矢印コネクタ 62">
            <a:extLst>
              <a:ext uri="{FF2B5EF4-FFF2-40B4-BE49-F238E27FC236}">
                <a16:creationId xmlns:a16="http://schemas.microsoft.com/office/drawing/2014/main" id="{6017FAB9-F489-723E-9094-D4B8EE241760}"/>
              </a:ext>
            </a:extLst>
          </p:cNvPr>
          <p:cNvCxnSpPr>
            <a:cxnSpLocks/>
            <a:stCxn id="6" idx="2"/>
            <a:endCxn id="9" idx="0"/>
          </p:cNvCxnSpPr>
          <p:nvPr/>
        </p:nvCxnSpPr>
        <p:spPr>
          <a:xfrm>
            <a:off x="2502682" y="2095076"/>
            <a:ext cx="4015554" cy="734248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直線矢印コネクタ 67">
            <a:extLst>
              <a:ext uri="{FF2B5EF4-FFF2-40B4-BE49-F238E27FC236}">
                <a16:creationId xmlns:a16="http://schemas.microsoft.com/office/drawing/2014/main" id="{78E77B39-13F8-4A26-0C8B-67D87354C6D8}"/>
              </a:ext>
            </a:extLst>
          </p:cNvPr>
          <p:cNvCxnSpPr>
            <a:cxnSpLocks/>
            <a:stCxn id="8" idx="2"/>
            <a:endCxn id="10" idx="0"/>
          </p:cNvCxnSpPr>
          <p:nvPr/>
        </p:nvCxnSpPr>
        <p:spPr>
          <a:xfrm flipH="1">
            <a:off x="2403688" y="2077658"/>
            <a:ext cx="3869250" cy="74719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4" name="直線矢印コネクタ 73">
            <a:extLst>
              <a:ext uri="{FF2B5EF4-FFF2-40B4-BE49-F238E27FC236}">
                <a16:creationId xmlns:a16="http://schemas.microsoft.com/office/drawing/2014/main" id="{DD10C01A-2F3A-69ED-0182-507D20F6588B}"/>
              </a:ext>
            </a:extLst>
          </p:cNvPr>
          <p:cNvCxnSpPr>
            <a:cxnSpLocks/>
            <a:stCxn id="8" idx="2"/>
            <a:endCxn id="11" idx="0"/>
          </p:cNvCxnSpPr>
          <p:nvPr/>
        </p:nvCxnSpPr>
        <p:spPr>
          <a:xfrm>
            <a:off x="6272938" y="2077658"/>
            <a:ext cx="4026483" cy="750774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7" name="直線矢印コネクタ 76">
            <a:extLst>
              <a:ext uri="{FF2B5EF4-FFF2-40B4-BE49-F238E27FC236}">
                <a16:creationId xmlns:a16="http://schemas.microsoft.com/office/drawing/2014/main" id="{F05B8AC6-BE3F-F2E9-044B-D4FC13763840}"/>
              </a:ext>
            </a:extLst>
          </p:cNvPr>
          <p:cNvCxnSpPr>
            <a:cxnSpLocks/>
            <a:stCxn id="5" idx="2"/>
            <a:endCxn id="9" idx="0"/>
          </p:cNvCxnSpPr>
          <p:nvPr/>
        </p:nvCxnSpPr>
        <p:spPr>
          <a:xfrm flipH="1">
            <a:off x="6518236" y="2076603"/>
            <a:ext cx="2938238" cy="752721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直線矢印コネクタ 79">
            <a:extLst>
              <a:ext uri="{FF2B5EF4-FFF2-40B4-BE49-F238E27FC236}">
                <a16:creationId xmlns:a16="http://schemas.microsoft.com/office/drawing/2014/main" id="{9FC0AAE1-8D71-C232-92B2-9EA7D1B2740F}"/>
              </a:ext>
            </a:extLst>
          </p:cNvPr>
          <p:cNvCxnSpPr>
            <a:cxnSpLocks/>
            <a:stCxn id="5" idx="2"/>
            <a:endCxn id="11" idx="0"/>
          </p:cNvCxnSpPr>
          <p:nvPr/>
        </p:nvCxnSpPr>
        <p:spPr>
          <a:xfrm>
            <a:off x="9456474" y="2076603"/>
            <a:ext cx="842947" cy="751829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8B68077-FC62-8A03-A9D4-AA7430D27277}"/>
              </a:ext>
            </a:extLst>
          </p:cNvPr>
          <p:cNvSpPr txBox="1"/>
          <p:nvPr/>
        </p:nvSpPr>
        <p:spPr>
          <a:xfrm>
            <a:off x="660400" y="3617375"/>
            <a:ext cx="1157689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5_1:</a:t>
            </a:r>
            <a:r>
              <a:rPr lang="ja-JP" altLang="en-US" sz="1100" dirty="0"/>
              <a:t>胸をいじる</a:t>
            </a:r>
            <a:endParaRPr kumimoji="1" lang="ja-JP" altLang="en-US" sz="1100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4F009F4-C87D-024E-00E5-C23E5EEDBA47}"/>
              </a:ext>
            </a:extLst>
          </p:cNvPr>
          <p:cNvSpPr txBox="1"/>
          <p:nvPr/>
        </p:nvSpPr>
        <p:spPr>
          <a:xfrm>
            <a:off x="133469" y="4647955"/>
            <a:ext cx="1016625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6_1:</a:t>
            </a:r>
            <a:r>
              <a:rPr lang="ja-JP" altLang="en-US" sz="1100" dirty="0"/>
              <a:t>乳輪責め</a:t>
            </a:r>
            <a:endParaRPr kumimoji="1" lang="ja-JP" altLang="en-US" sz="1100" dirty="0"/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FA147D5E-596B-1EB8-1DC2-C9295BACD220}"/>
              </a:ext>
            </a:extLst>
          </p:cNvPr>
          <p:cNvSpPr txBox="1"/>
          <p:nvPr/>
        </p:nvSpPr>
        <p:spPr>
          <a:xfrm>
            <a:off x="2342064" y="5373727"/>
            <a:ext cx="1298753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6_3:</a:t>
            </a:r>
            <a:r>
              <a:rPr lang="ja-JP" altLang="en-US" sz="1100" dirty="0"/>
              <a:t>クリをいじる</a:t>
            </a:r>
            <a:endParaRPr kumimoji="1" lang="ja-JP" altLang="en-US" sz="1100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9B51E1A0-2208-5565-F74E-813908849A21}"/>
              </a:ext>
            </a:extLst>
          </p:cNvPr>
          <p:cNvSpPr txBox="1"/>
          <p:nvPr/>
        </p:nvSpPr>
        <p:spPr>
          <a:xfrm>
            <a:off x="3831082" y="5373727"/>
            <a:ext cx="1298753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6_4:</a:t>
            </a:r>
            <a:r>
              <a:rPr lang="ja-JP" altLang="en-US" sz="1100" dirty="0"/>
              <a:t>スジをいじる</a:t>
            </a:r>
            <a:endParaRPr kumimoji="1" lang="ja-JP" altLang="en-US" sz="1100" dirty="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682E560C-9E87-81A7-24B5-F0A1AB10D2B5}"/>
              </a:ext>
            </a:extLst>
          </p:cNvPr>
          <p:cNvSpPr txBox="1"/>
          <p:nvPr/>
        </p:nvSpPr>
        <p:spPr>
          <a:xfrm>
            <a:off x="2317679" y="3617807"/>
            <a:ext cx="1439818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5_2:</a:t>
            </a:r>
            <a:r>
              <a:rPr lang="ja-JP" altLang="en-US" sz="1100" dirty="0"/>
              <a:t>下半身をいじる</a:t>
            </a:r>
            <a:endParaRPr kumimoji="1" lang="ja-JP" altLang="en-US" sz="1100" dirty="0"/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92FE1F6-897A-93AB-FAF4-F3E5B3647D5A}"/>
              </a:ext>
            </a:extLst>
          </p:cNvPr>
          <p:cNvSpPr txBox="1"/>
          <p:nvPr/>
        </p:nvSpPr>
        <p:spPr>
          <a:xfrm>
            <a:off x="1309776" y="4653716"/>
            <a:ext cx="1016625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6_2:</a:t>
            </a:r>
            <a:r>
              <a:rPr lang="ja-JP" altLang="en-US" sz="1100" dirty="0"/>
              <a:t>乳首責め</a:t>
            </a:r>
            <a:endParaRPr kumimoji="1" lang="ja-JP" altLang="en-US" sz="1100" dirty="0"/>
          </a:p>
        </p:txBody>
      </p:sp>
      <p:cxnSp>
        <p:nvCxnSpPr>
          <p:cNvPr id="30" name="直線矢印コネクタ 29">
            <a:extLst>
              <a:ext uri="{FF2B5EF4-FFF2-40B4-BE49-F238E27FC236}">
                <a16:creationId xmlns:a16="http://schemas.microsoft.com/office/drawing/2014/main" id="{65CA1F7C-A082-66A6-F728-6EF7163AC19C}"/>
              </a:ext>
            </a:extLst>
          </p:cNvPr>
          <p:cNvCxnSpPr>
            <a:cxnSpLocks/>
            <a:stCxn id="10" idx="2"/>
            <a:endCxn id="2" idx="0"/>
          </p:cNvCxnSpPr>
          <p:nvPr/>
        </p:nvCxnSpPr>
        <p:spPr>
          <a:xfrm flipH="1">
            <a:off x="1239245" y="3086458"/>
            <a:ext cx="1164443" cy="530917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直線矢印コネクタ 40">
            <a:extLst>
              <a:ext uri="{FF2B5EF4-FFF2-40B4-BE49-F238E27FC236}">
                <a16:creationId xmlns:a16="http://schemas.microsoft.com/office/drawing/2014/main" id="{198126CE-F5F2-2A47-B42A-2B48713D00AC}"/>
              </a:ext>
            </a:extLst>
          </p:cNvPr>
          <p:cNvCxnSpPr>
            <a:cxnSpLocks/>
            <a:stCxn id="10" idx="2"/>
            <a:endCxn id="15" idx="0"/>
          </p:cNvCxnSpPr>
          <p:nvPr/>
        </p:nvCxnSpPr>
        <p:spPr>
          <a:xfrm>
            <a:off x="2403688" y="3086458"/>
            <a:ext cx="633900" cy="531349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直線矢印コネクタ 44">
            <a:extLst>
              <a:ext uri="{FF2B5EF4-FFF2-40B4-BE49-F238E27FC236}">
                <a16:creationId xmlns:a16="http://schemas.microsoft.com/office/drawing/2014/main" id="{6BF055EB-771C-9247-7B3E-770A7C07BAEC}"/>
              </a:ext>
            </a:extLst>
          </p:cNvPr>
          <p:cNvCxnSpPr>
            <a:cxnSpLocks/>
            <a:stCxn id="2" idx="2"/>
            <a:endCxn id="3" idx="0"/>
          </p:cNvCxnSpPr>
          <p:nvPr/>
        </p:nvCxnSpPr>
        <p:spPr>
          <a:xfrm flipH="1">
            <a:off x="641782" y="3878985"/>
            <a:ext cx="597463" cy="76897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直線矢印コネクタ 45">
            <a:extLst>
              <a:ext uri="{FF2B5EF4-FFF2-40B4-BE49-F238E27FC236}">
                <a16:creationId xmlns:a16="http://schemas.microsoft.com/office/drawing/2014/main" id="{AF3FEFF4-2F23-31AB-7B0A-27628626278A}"/>
              </a:ext>
            </a:extLst>
          </p:cNvPr>
          <p:cNvCxnSpPr>
            <a:cxnSpLocks/>
            <a:stCxn id="2" idx="2"/>
            <a:endCxn id="16" idx="0"/>
          </p:cNvCxnSpPr>
          <p:nvPr/>
        </p:nvCxnSpPr>
        <p:spPr>
          <a:xfrm>
            <a:off x="1239245" y="3878985"/>
            <a:ext cx="578844" cy="774731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2" name="直線矢印コネクタ 51">
            <a:extLst>
              <a:ext uri="{FF2B5EF4-FFF2-40B4-BE49-F238E27FC236}">
                <a16:creationId xmlns:a16="http://schemas.microsoft.com/office/drawing/2014/main" id="{DDDA62F1-537A-C2D3-70EC-2E789E46030F}"/>
              </a:ext>
            </a:extLst>
          </p:cNvPr>
          <p:cNvCxnSpPr>
            <a:cxnSpLocks/>
            <a:stCxn id="15" idx="2"/>
            <a:endCxn id="13" idx="0"/>
          </p:cNvCxnSpPr>
          <p:nvPr/>
        </p:nvCxnSpPr>
        <p:spPr>
          <a:xfrm flipH="1">
            <a:off x="2991441" y="3879417"/>
            <a:ext cx="46147" cy="149431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直線矢印コネクタ 53">
            <a:extLst>
              <a:ext uri="{FF2B5EF4-FFF2-40B4-BE49-F238E27FC236}">
                <a16:creationId xmlns:a16="http://schemas.microsoft.com/office/drawing/2014/main" id="{7EE27D1C-C03B-DB56-D3CF-A851AC343D3C}"/>
              </a:ext>
            </a:extLst>
          </p:cNvPr>
          <p:cNvCxnSpPr>
            <a:cxnSpLocks/>
            <a:stCxn id="15" idx="2"/>
            <a:endCxn id="14" idx="0"/>
          </p:cNvCxnSpPr>
          <p:nvPr/>
        </p:nvCxnSpPr>
        <p:spPr>
          <a:xfrm>
            <a:off x="3037588" y="3879417"/>
            <a:ext cx="1442871" cy="1494310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42CC2B32-C12A-97F1-5B92-962587D020DA}"/>
              </a:ext>
            </a:extLst>
          </p:cNvPr>
          <p:cNvSpPr txBox="1"/>
          <p:nvPr/>
        </p:nvSpPr>
        <p:spPr>
          <a:xfrm>
            <a:off x="8847319" y="4086733"/>
            <a:ext cx="1439818" cy="43088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5_5:</a:t>
            </a:r>
            <a:r>
              <a:rPr lang="ja-JP" altLang="en-US" sz="1100" dirty="0"/>
              <a:t>オナニーをする</a:t>
            </a:r>
            <a:endParaRPr lang="en-US" altLang="ja-JP" sz="1100" dirty="0"/>
          </a:p>
          <a:p>
            <a:r>
              <a:rPr lang="ja-JP" altLang="en-US" sz="1100" dirty="0"/>
              <a:t>状況説明なし</a:t>
            </a:r>
            <a:endParaRPr kumimoji="1" lang="ja-JP" altLang="en-US" sz="1100" dirty="0"/>
          </a:p>
        </p:txBody>
      </p:sp>
      <p:sp>
        <p:nvSpPr>
          <p:cNvPr id="64" name="テキスト ボックス 63">
            <a:extLst>
              <a:ext uri="{FF2B5EF4-FFF2-40B4-BE49-F238E27FC236}">
                <a16:creationId xmlns:a16="http://schemas.microsoft.com/office/drawing/2014/main" id="{61DD93C7-E1B5-0C19-72AF-3D3A23D00193}"/>
              </a:ext>
            </a:extLst>
          </p:cNvPr>
          <p:cNvSpPr txBox="1"/>
          <p:nvPr/>
        </p:nvSpPr>
        <p:spPr>
          <a:xfrm>
            <a:off x="10511017" y="4089450"/>
            <a:ext cx="1439818" cy="43088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5_6:</a:t>
            </a:r>
            <a:r>
              <a:rPr lang="ja-JP" altLang="en-US" sz="1100" dirty="0"/>
              <a:t>オナニーをする</a:t>
            </a:r>
            <a:endParaRPr lang="en-US" altLang="ja-JP" sz="1100" dirty="0"/>
          </a:p>
          <a:p>
            <a:r>
              <a:rPr lang="ja-JP" altLang="en-US" sz="1100" dirty="0"/>
              <a:t>状況説明あり</a:t>
            </a:r>
            <a:endParaRPr kumimoji="1" lang="ja-JP" altLang="en-US" sz="1100" dirty="0"/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7AC0DF64-8D50-AF06-798D-438587EE70C9}"/>
              </a:ext>
            </a:extLst>
          </p:cNvPr>
          <p:cNvSpPr txBox="1"/>
          <p:nvPr/>
        </p:nvSpPr>
        <p:spPr>
          <a:xfrm>
            <a:off x="4480459" y="3528517"/>
            <a:ext cx="1863011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5_3:</a:t>
            </a:r>
            <a:r>
              <a:rPr lang="ja-JP" altLang="en-US" sz="1100" dirty="0"/>
              <a:t>下着の上からオナニー</a:t>
            </a:r>
            <a:endParaRPr kumimoji="1" lang="ja-JP" altLang="en-US" sz="1100" dirty="0"/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880235DC-90DC-5CE8-2812-34E096D6392F}"/>
              </a:ext>
            </a:extLst>
          </p:cNvPr>
          <p:cNvSpPr txBox="1"/>
          <p:nvPr/>
        </p:nvSpPr>
        <p:spPr>
          <a:xfrm>
            <a:off x="3908449" y="4302396"/>
            <a:ext cx="1231357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ja-JP" sz="1100" dirty="0"/>
              <a:t>6_5:</a:t>
            </a:r>
            <a:r>
              <a:rPr lang="ja-JP" altLang="en-US" sz="1100" dirty="0"/>
              <a:t>胸をいじる</a:t>
            </a:r>
            <a:endParaRPr kumimoji="1" lang="ja-JP" altLang="en-US" sz="1100" dirty="0"/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B66BDA7C-F464-2DD1-5082-97D93F741757}"/>
              </a:ext>
            </a:extLst>
          </p:cNvPr>
          <p:cNvSpPr txBox="1"/>
          <p:nvPr/>
        </p:nvSpPr>
        <p:spPr>
          <a:xfrm>
            <a:off x="6648545" y="3528861"/>
            <a:ext cx="2427268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5_4:</a:t>
            </a:r>
            <a:r>
              <a:rPr lang="ja-JP" altLang="en-US" sz="1100" dirty="0"/>
              <a:t>一番えっちな下着について聞く</a:t>
            </a:r>
            <a:endParaRPr kumimoji="1" lang="ja-JP" altLang="en-US" sz="1100" dirty="0"/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647EFACD-02C4-C427-4D5E-E58E6C0B9A45}"/>
              </a:ext>
            </a:extLst>
          </p:cNvPr>
          <p:cNvSpPr txBox="1"/>
          <p:nvPr/>
        </p:nvSpPr>
        <p:spPr>
          <a:xfrm>
            <a:off x="5293812" y="4302396"/>
            <a:ext cx="1580882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6_6:</a:t>
            </a:r>
            <a:r>
              <a:rPr lang="ja-JP" altLang="en-US" sz="1100" dirty="0"/>
              <a:t>おまんこをいじる</a:t>
            </a:r>
            <a:endParaRPr kumimoji="1" lang="ja-JP" altLang="en-US" sz="1100" dirty="0"/>
          </a:p>
        </p:txBody>
      </p:sp>
      <p:sp>
        <p:nvSpPr>
          <p:cNvPr id="124" name="テキスト ボックス 123">
            <a:extLst>
              <a:ext uri="{FF2B5EF4-FFF2-40B4-BE49-F238E27FC236}">
                <a16:creationId xmlns:a16="http://schemas.microsoft.com/office/drawing/2014/main" id="{EE739B56-EF50-EBEF-5620-602CEDDF9A85}"/>
              </a:ext>
            </a:extLst>
          </p:cNvPr>
          <p:cNvSpPr txBox="1"/>
          <p:nvPr/>
        </p:nvSpPr>
        <p:spPr>
          <a:xfrm>
            <a:off x="6396464" y="5092118"/>
            <a:ext cx="1439818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6_7:</a:t>
            </a:r>
            <a:r>
              <a:rPr lang="ja-JP" altLang="en-US" sz="1100" dirty="0"/>
              <a:t>下着写真を撮る</a:t>
            </a:r>
            <a:endParaRPr kumimoji="1" lang="ja-JP" altLang="en-US" sz="1100" dirty="0"/>
          </a:p>
        </p:txBody>
      </p:sp>
      <p:sp>
        <p:nvSpPr>
          <p:cNvPr id="125" name="テキスト ボックス 124">
            <a:extLst>
              <a:ext uri="{FF2B5EF4-FFF2-40B4-BE49-F238E27FC236}">
                <a16:creationId xmlns:a16="http://schemas.microsoft.com/office/drawing/2014/main" id="{58D2EEB5-7C62-F492-EFEC-87CB63BCD2B6}"/>
              </a:ext>
            </a:extLst>
          </p:cNvPr>
          <p:cNvSpPr txBox="1"/>
          <p:nvPr/>
        </p:nvSpPr>
        <p:spPr>
          <a:xfrm>
            <a:off x="8008788" y="5092118"/>
            <a:ext cx="1721946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6_8:</a:t>
            </a:r>
            <a:r>
              <a:rPr lang="ja-JP" altLang="en-US" sz="1100" dirty="0"/>
              <a:t>過激な下着を見せる</a:t>
            </a:r>
            <a:endParaRPr kumimoji="1" lang="ja-JP" altLang="en-US" sz="1100" dirty="0"/>
          </a:p>
        </p:txBody>
      </p:sp>
      <p:cxnSp>
        <p:nvCxnSpPr>
          <p:cNvPr id="130" name="直線矢印コネクタ 129">
            <a:extLst>
              <a:ext uri="{FF2B5EF4-FFF2-40B4-BE49-F238E27FC236}">
                <a16:creationId xmlns:a16="http://schemas.microsoft.com/office/drawing/2014/main" id="{5F68E9AF-4F91-6BC2-B8EA-83F995ED335C}"/>
              </a:ext>
            </a:extLst>
          </p:cNvPr>
          <p:cNvCxnSpPr>
            <a:cxnSpLocks/>
            <a:stCxn id="9" idx="2"/>
            <a:endCxn id="65" idx="0"/>
          </p:cNvCxnSpPr>
          <p:nvPr/>
        </p:nvCxnSpPr>
        <p:spPr>
          <a:xfrm flipH="1">
            <a:off x="5411965" y="3090934"/>
            <a:ext cx="1106271" cy="437583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3" name="直線矢印コネクタ 132">
            <a:extLst>
              <a:ext uri="{FF2B5EF4-FFF2-40B4-BE49-F238E27FC236}">
                <a16:creationId xmlns:a16="http://schemas.microsoft.com/office/drawing/2014/main" id="{CF5B7C0D-3260-D426-7401-1F16D7023A46}"/>
              </a:ext>
            </a:extLst>
          </p:cNvPr>
          <p:cNvCxnSpPr>
            <a:cxnSpLocks/>
            <a:stCxn id="9" idx="2"/>
            <a:endCxn id="67" idx="0"/>
          </p:cNvCxnSpPr>
          <p:nvPr/>
        </p:nvCxnSpPr>
        <p:spPr>
          <a:xfrm>
            <a:off x="6518236" y="3090934"/>
            <a:ext cx="1343943" cy="437927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6" name="直線矢印コネクタ 135">
            <a:extLst>
              <a:ext uri="{FF2B5EF4-FFF2-40B4-BE49-F238E27FC236}">
                <a16:creationId xmlns:a16="http://schemas.microsoft.com/office/drawing/2014/main" id="{E77C7642-9893-F105-25EE-5EBCCD30DCCA}"/>
              </a:ext>
            </a:extLst>
          </p:cNvPr>
          <p:cNvCxnSpPr>
            <a:cxnSpLocks/>
            <a:stCxn id="11" idx="2"/>
            <a:endCxn id="61" idx="0"/>
          </p:cNvCxnSpPr>
          <p:nvPr/>
        </p:nvCxnSpPr>
        <p:spPr>
          <a:xfrm flipH="1">
            <a:off x="9567228" y="3090042"/>
            <a:ext cx="732193" cy="996691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9" name="直線矢印コネクタ 138">
            <a:extLst>
              <a:ext uri="{FF2B5EF4-FFF2-40B4-BE49-F238E27FC236}">
                <a16:creationId xmlns:a16="http://schemas.microsoft.com/office/drawing/2014/main" id="{79CBCF78-7285-0B43-20E7-BA2223A36695}"/>
              </a:ext>
            </a:extLst>
          </p:cNvPr>
          <p:cNvCxnSpPr>
            <a:cxnSpLocks/>
            <a:stCxn id="11" idx="2"/>
            <a:endCxn id="64" idx="0"/>
          </p:cNvCxnSpPr>
          <p:nvPr/>
        </p:nvCxnSpPr>
        <p:spPr>
          <a:xfrm>
            <a:off x="10299421" y="3090042"/>
            <a:ext cx="931505" cy="999408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2" name="直線矢印コネクタ 141">
            <a:extLst>
              <a:ext uri="{FF2B5EF4-FFF2-40B4-BE49-F238E27FC236}">
                <a16:creationId xmlns:a16="http://schemas.microsoft.com/office/drawing/2014/main" id="{2F026FE1-C28C-6E15-73F7-5B281D1A9E65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 flipH="1">
            <a:off x="4524128" y="3790127"/>
            <a:ext cx="887837" cy="512269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5" name="直線矢印コネクタ 144">
            <a:extLst>
              <a:ext uri="{FF2B5EF4-FFF2-40B4-BE49-F238E27FC236}">
                <a16:creationId xmlns:a16="http://schemas.microsoft.com/office/drawing/2014/main" id="{0FEFCEFF-AEA5-F091-3C96-5FA60AD09A26}"/>
              </a:ext>
            </a:extLst>
          </p:cNvPr>
          <p:cNvCxnSpPr>
            <a:cxnSpLocks/>
            <a:stCxn id="65" idx="2"/>
            <a:endCxn id="69" idx="0"/>
          </p:cNvCxnSpPr>
          <p:nvPr/>
        </p:nvCxnSpPr>
        <p:spPr>
          <a:xfrm>
            <a:off x="5411965" y="3790127"/>
            <a:ext cx="672288" cy="512269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8" name="直線矢印コネクタ 147">
            <a:extLst>
              <a:ext uri="{FF2B5EF4-FFF2-40B4-BE49-F238E27FC236}">
                <a16:creationId xmlns:a16="http://schemas.microsoft.com/office/drawing/2014/main" id="{8A2B1ADA-E234-3CB5-7DD1-B7BDD8917FCC}"/>
              </a:ext>
            </a:extLst>
          </p:cNvPr>
          <p:cNvCxnSpPr>
            <a:cxnSpLocks/>
            <a:stCxn id="67" idx="2"/>
            <a:endCxn id="124" idx="0"/>
          </p:cNvCxnSpPr>
          <p:nvPr/>
        </p:nvCxnSpPr>
        <p:spPr>
          <a:xfrm flipH="1">
            <a:off x="7116373" y="3790471"/>
            <a:ext cx="745806" cy="1301647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1" name="直線矢印コネクタ 150">
            <a:extLst>
              <a:ext uri="{FF2B5EF4-FFF2-40B4-BE49-F238E27FC236}">
                <a16:creationId xmlns:a16="http://schemas.microsoft.com/office/drawing/2014/main" id="{E76E91E3-EB5D-9E4B-EDDF-E5366D7EB377}"/>
              </a:ext>
            </a:extLst>
          </p:cNvPr>
          <p:cNvCxnSpPr>
            <a:cxnSpLocks/>
            <a:stCxn id="67" idx="2"/>
            <a:endCxn id="125" idx="0"/>
          </p:cNvCxnSpPr>
          <p:nvPr/>
        </p:nvCxnSpPr>
        <p:spPr>
          <a:xfrm>
            <a:off x="7862179" y="3790471"/>
            <a:ext cx="1007582" cy="1301647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4" name="テキスト ボックス 153">
            <a:extLst>
              <a:ext uri="{FF2B5EF4-FFF2-40B4-BE49-F238E27FC236}">
                <a16:creationId xmlns:a16="http://schemas.microsoft.com/office/drawing/2014/main" id="{389F2C7D-8D48-4C14-4705-284D0BBB037C}"/>
              </a:ext>
            </a:extLst>
          </p:cNvPr>
          <p:cNvSpPr txBox="1"/>
          <p:nvPr/>
        </p:nvSpPr>
        <p:spPr>
          <a:xfrm>
            <a:off x="1814031" y="6409636"/>
            <a:ext cx="1377300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7_1:</a:t>
            </a:r>
            <a:r>
              <a:rPr lang="ja-JP" altLang="en-US" sz="1100" dirty="0"/>
              <a:t>エンディング</a:t>
            </a:r>
            <a:r>
              <a:rPr lang="en-US" altLang="ja-JP" sz="1100" dirty="0"/>
              <a:t>A</a:t>
            </a:r>
            <a:endParaRPr kumimoji="1" lang="ja-JP" altLang="en-US" sz="1100" dirty="0"/>
          </a:p>
        </p:txBody>
      </p: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4B5B7C84-4F44-7EC7-F7CD-37F641F603EF}"/>
              </a:ext>
            </a:extLst>
          </p:cNvPr>
          <p:cNvSpPr txBox="1"/>
          <p:nvPr/>
        </p:nvSpPr>
        <p:spPr>
          <a:xfrm>
            <a:off x="5646003" y="6278831"/>
            <a:ext cx="1394934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7_2:</a:t>
            </a:r>
            <a:r>
              <a:rPr lang="ja-JP" altLang="en-US" sz="1100" dirty="0"/>
              <a:t>エンディング</a:t>
            </a:r>
            <a:r>
              <a:rPr lang="en-US" altLang="ja-JP" sz="1100" dirty="0"/>
              <a:t>B</a:t>
            </a:r>
            <a:endParaRPr kumimoji="1" lang="ja-JP" altLang="en-US" sz="1100" dirty="0"/>
          </a:p>
        </p:txBody>
      </p:sp>
      <p:sp>
        <p:nvSpPr>
          <p:cNvPr id="156" name="テキスト ボックス 155">
            <a:extLst>
              <a:ext uri="{FF2B5EF4-FFF2-40B4-BE49-F238E27FC236}">
                <a16:creationId xmlns:a16="http://schemas.microsoft.com/office/drawing/2014/main" id="{652D1463-EFF2-9FCB-F36D-833767A9C71E}"/>
              </a:ext>
            </a:extLst>
          </p:cNvPr>
          <p:cNvSpPr txBox="1"/>
          <p:nvPr/>
        </p:nvSpPr>
        <p:spPr>
          <a:xfrm>
            <a:off x="9683114" y="5946798"/>
            <a:ext cx="1394934" cy="26161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ja-JP" sz="1100" dirty="0"/>
              <a:t>7_3:</a:t>
            </a:r>
            <a:r>
              <a:rPr lang="ja-JP" altLang="en-US" sz="1100" dirty="0"/>
              <a:t>エンディング</a:t>
            </a:r>
            <a:r>
              <a:rPr lang="en-US" altLang="ja-JP" sz="1100" dirty="0"/>
              <a:t>C</a:t>
            </a:r>
            <a:endParaRPr kumimoji="1" lang="ja-JP" altLang="en-US" sz="1100" dirty="0"/>
          </a:p>
        </p:txBody>
      </p:sp>
      <p:cxnSp>
        <p:nvCxnSpPr>
          <p:cNvPr id="159" name="直線矢印コネクタ 158">
            <a:extLst>
              <a:ext uri="{FF2B5EF4-FFF2-40B4-BE49-F238E27FC236}">
                <a16:creationId xmlns:a16="http://schemas.microsoft.com/office/drawing/2014/main" id="{29CCB89A-5170-0BED-779D-49DD73BB2887}"/>
              </a:ext>
            </a:extLst>
          </p:cNvPr>
          <p:cNvCxnSpPr>
            <a:cxnSpLocks/>
            <a:stCxn id="3" idx="2"/>
            <a:endCxn id="154" idx="0"/>
          </p:cNvCxnSpPr>
          <p:nvPr/>
        </p:nvCxnSpPr>
        <p:spPr>
          <a:xfrm>
            <a:off x="641782" y="4909565"/>
            <a:ext cx="1860899" cy="1500071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2" name="直線矢印コネクタ 161">
            <a:extLst>
              <a:ext uri="{FF2B5EF4-FFF2-40B4-BE49-F238E27FC236}">
                <a16:creationId xmlns:a16="http://schemas.microsoft.com/office/drawing/2014/main" id="{6302505A-FB9E-D4DE-992E-322DB46083D9}"/>
              </a:ext>
            </a:extLst>
          </p:cNvPr>
          <p:cNvCxnSpPr>
            <a:cxnSpLocks/>
            <a:stCxn id="16" idx="2"/>
            <a:endCxn id="154" idx="0"/>
          </p:cNvCxnSpPr>
          <p:nvPr/>
        </p:nvCxnSpPr>
        <p:spPr>
          <a:xfrm>
            <a:off x="1818089" y="4915326"/>
            <a:ext cx="684592" cy="1494310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6" name="直線矢印コネクタ 165">
            <a:extLst>
              <a:ext uri="{FF2B5EF4-FFF2-40B4-BE49-F238E27FC236}">
                <a16:creationId xmlns:a16="http://schemas.microsoft.com/office/drawing/2014/main" id="{420E5B00-B3D3-56BD-2964-98E030E0E206}"/>
              </a:ext>
            </a:extLst>
          </p:cNvPr>
          <p:cNvCxnSpPr>
            <a:cxnSpLocks/>
            <a:stCxn id="13" idx="2"/>
            <a:endCxn id="154" idx="0"/>
          </p:cNvCxnSpPr>
          <p:nvPr/>
        </p:nvCxnSpPr>
        <p:spPr>
          <a:xfrm flipH="1">
            <a:off x="2502681" y="5635337"/>
            <a:ext cx="488760" cy="774299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2" name="直線矢印コネクタ 171">
            <a:extLst>
              <a:ext uri="{FF2B5EF4-FFF2-40B4-BE49-F238E27FC236}">
                <a16:creationId xmlns:a16="http://schemas.microsoft.com/office/drawing/2014/main" id="{4F0D1FF5-011C-94B5-EEC0-F7EFD6FA79DB}"/>
              </a:ext>
            </a:extLst>
          </p:cNvPr>
          <p:cNvCxnSpPr>
            <a:cxnSpLocks/>
            <a:stCxn id="14" idx="2"/>
            <a:endCxn id="154" idx="0"/>
          </p:cNvCxnSpPr>
          <p:nvPr/>
        </p:nvCxnSpPr>
        <p:spPr>
          <a:xfrm flipH="1">
            <a:off x="2502681" y="5635337"/>
            <a:ext cx="1977778" cy="774299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5" name="直線矢印コネクタ 174">
            <a:extLst>
              <a:ext uri="{FF2B5EF4-FFF2-40B4-BE49-F238E27FC236}">
                <a16:creationId xmlns:a16="http://schemas.microsoft.com/office/drawing/2014/main" id="{153801EE-6591-36C2-2ABE-D2E8B7466F1A}"/>
              </a:ext>
            </a:extLst>
          </p:cNvPr>
          <p:cNvCxnSpPr>
            <a:cxnSpLocks/>
            <a:stCxn id="66" idx="2"/>
            <a:endCxn id="155" idx="0"/>
          </p:cNvCxnSpPr>
          <p:nvPr/>
        </p:nvCxnSpPr>
        <p:spPr>
          <a:xfrm>
            <a:off x="4524128" y="4564006"/>
            <a:ext cx="1819342" cy="1714825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直線矢印コネクタ 177">
            <a:extLst>
              <a:ext uri="{FF2B5EF4-FFF2-40B4-BE49-F238E27FC236}">
                <a16:creationId xmlns:a16="http://schemas.microsoft.com/office/drawing/2014/main" id="{E147438E-AB48-1876-8BC3-D3AA1E653717}"/>
              </a:ext>
            </a:extLst>
          </p:cNvPr>
          <p:cNvCxnSpPr>
            <a:cxnSpLocks/>
            <a:stCxn id="69" idx="2"/>
            <a:endCxn id="155" idx="0"/>
          </p:cNvCxnSpPr>
          <p:nvPr/>
        </p:nvCxnSpPr>
        <p:spPr>
          <a:xfrm>
            <a:off x="6084253" y="4564006"/>
            <a:ext cx="259217" cy="1714825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1" name="直線矢印コネクタ 180">
            <a:extLst>
              <a:ext uri="{FF2B5EF4-FFF2-40B4-BE49-F238E27FC236}">
                <a16:creationId xmlns:a16="http://schemas.microsoft.com/office/drawing/2014/main" id="{540A9F17-1549-0D6B-E327-0701C4398B5D}"/>
              </a:ext>
            </a:extLst>
          </p:cNvPr>
          <p:cNvCxnSpPr>
            <a:cxnSpLocks/>
            <a:stCxn id="124" idx="2"/>
            <a:endCxn id="155" idx="0"/>
          </p:cNvCxnSpPr>
          <p:nvPr/>
        </p:nvCxnSpPr>
        <p:spPr>
          <a:xfrm flipH="1">
            <a:off x="6343470" y="5353728"/>
            <a:ext cx="772903" cy="925103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4" name="直線矢印コネクタ 183">
            <a:extLst>
              <a:ext uri="{FF2B5EF4-FFF2-40B4-BE49-F238E27FC236}">
                <a16:creationId xmlns:a16="http://schemas.microsoft.com/office/drawing/2014/main" id="{AD88CFDE-89C9-2C1C-3E22-156C26EE2692}"/>
              </a:ext>
            </a:extLst>
          </p:cNvPr>
          <p:cNvCxnSpPr>
            <a:cxnSpLocks/>
            <a:stCxn id="125" idx="2"/>
            <a:endCxn id="155" idx="0"/>
          </p:cNvCxnSpPr>
          <p:nvPr/>
        </p:nvCxnSpPr>
        <p:spPr>
          <a:xfrm flipH="1">
            <a:off x="6343470" y="5353728"/>
            <a:ext cx="2526291" cy="925103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7" name="直線矢印コネクタ 186">
            <a:extLst>
              <a:ext uri="{FF2B5EF4-FFF2-40B4-BE49-F238E27FC236}">
                <a16:creationId xmlns:a16="http://schemas.microsoft.com/office/drawing/2014/main" id="{9D5467FD-D282-DF53-5BB1-FF62B9DF543C}"/>
              </a:ext>
            </a:extLst>
          </p:cNvPr>
          <p:cNvCxnSpPr>
            <a:cxnSpLocks/>
            <a:stCxn id="61" idx="2"/>
            <a:endCxn id="156" idx="0"/>
          </p:cNvCxnSpPr>
          <p:nvPr/>
        </p:nvCxnSpPr>
        <p:spPr>
          <a:xfrm>
            <a:off x="9567228" y="4517620"/>
            <a:ext cx="813353" cy="1429178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0" name="直線矢印コネクタ 189">
            <a:extLst>
              <a:ext uri="{FF2B5EF4-FFF2-40B4-BE49-F238E27FC236}">
                <a16:creationId xmlns:a16="http://schemas.microsoft.com/office/drawing/2014/main" id="{5F4395C6-9762-EB81-CF04-912394421C61}"/>
              </a:ext>
            </a:extLst>
          </p:cNvPr>
          <p:cNvCxnSpPr>
            <a:cxnSpLocks/>
            <a:stCxn id="64" idx="2"/>
            <a:endCxn id="156" idx="0"/>
          </p:cNvCxnSpPr>
          <p:nvPr/>
        </p:nvCxnSpPr>
        <p:spPr>
          <a:xfrm flipH="1">
            <a:off x="10380581" y="4520337"/>
            <a:ext cx="850345" cy="1426461"/>
          </a:xfrm>
          <a:prstGeom prst="straightConnector1">
            <a:avLst/>
          </a:prstGeom>
          <a:ln w="57150">
            <a:solidFill>
              <a:schemeClr val="accent4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1" name="テキスト ボックス 240">
            <a:extLst>
              <a:ext uri="{FF2B5EF4-FFF2-40B4-BE49-F238E27FC236}">
                <a16:creationId xmlns:a16="http://schemas.microsoft.com/office/drawing/2014/main" id="{F0617A6C-E605-8EE9-D9BA-382359EAD248}"/>
              </a:ext>
            </a:extLst>
          </p:cNvPr>
          <p:cNvSpPr txBox="1"/>
          <p:nvPr/>
        </p:nvSpPr>
        <p:spPr>
          <a:xfrm>
            <a:off x="145153" y="163829"/>
            <a:ext cx="3711272" cy="600164"/>
          </a:xfrm>
          <a:prstGeom prst="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ja-JP" altLang="en-US" sz="1100" dirty="0"/>
              <a:t>◆プレイ方法◆</a:t>
            </a:r>
            <a:endParaRPr lang="en-US" altLang="ja-JP" sz="1100" dirty="0"/>
          </a:p>
          <a:p>
            <a:r>
              <a:rPr lang="ja-JP" altLang="en-US" sz="1100" dirty="0"/>
              <a:t>この順番で好きなルートの音声ファイルを</a:t>
            </a:r>
            <a:endParaRPr lang="en-US" altLang="ja-JP" sz="1100" dirty="0"/>
          </a:p>
          <a:p>
            <a:r>
              <a:rPr lang="ja-JP" altLang="en-US" sz="1100" dirty="0"/>
              <a:t>メディアプレイヤーに読み込ませて</a:t>
            </a:r>
            <a:r>
              <a:rPr kumimoji="1" lang="ja-JP" altLang="en-US" sz="1100" dirty="0"/>
              <a:t>再生してください。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29037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2838</TotalTime>
  <Words>199</Words>
  <Application>Microsoft Office PowerPoint</Application>
  <PresentationFormat>ワイド画面</PresentationFormat>
  <Paragraphs>32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博志 景山</dc:creator>
  <cp:lastModifiedBy>105 景山博志</cp:lastModifiedBy>
  <cp:revision>22</cp:revision>
  <dcterms:created xsi:type="dcterms:W3CDTF">2024-10-20T21:35:53Z</dcterms:created>
  <dcterms:modified xsi:type="dcterms:W3CDTF">2024-10-26T19:44:46Z</dcterms:modified>
</cp:coreProperties>
</file>

<file path=docProps/thumbnail.jpeg>
</file>